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sldIdLst>
    <p:sldId id="256" r:id="rId3"/>
    <p:sldId id="257" r:id="rId4"/>
    <p:sldId id="258" r:id="rId5"/>
    <p:sldId id="264" r:id="rId6"/>
    <p:sldId id="260" r:id="rId7"/>
    <p:sldId id="261" r:id="rId8"/>
    <p:sldId id="299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C226"/>
    <a:srgbClr val="54A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D3FD41-B7CD-4631-BBF1-8AAADEC4AD1B}" v="4" dt="2024-02-28T09:09:00.3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a borsboom" userId="33b7261d8964aeed" providerId="LiveId" clId="{C7723D0B-A59D-4105-ACC2-627486F2F8AA}"/>
    <pc:docChg chg="custSel delSld modSld">
      <pc:chgData name="angela borsboom" userId="33b7261d8964aeed" providerId="LiveId" clId="{C7723D0B-A59D-4105-ACC2-627486F2F8AA}" dt="2023-12-18T08:34:01.770" v="202" actId="1076"/>
      <pc:docMkLst>
        <pc:docMk/>
      </pc:docMkLst>
      <pc:sldChg chg="addSp delSp modSp mod">
        <pc:chgData name="angela borsboom" userId="33b7261d8964aeed" providerId="LiveId" clId="{C7723D0B-A59D-4105-ACC2-627486F2F8AA}" dt="2023-12-18T08:33:48.466" v="201" actId="1076"/>
        <pc:sldMkLst>
          <pc:docMk/>
          <pc:sldMk cId="914148082" sldId="256"/>
        </pc:sldMkLst>
        <pc:picChg chg="del">
          <ac:chgData name="angela borsboom" userId="33b7261d8964aeed" providerId="LiveId" clId="{C7723D0B-A59D-4105-ACC2-627486F2F8AA}" dt="2023-12-18T08:30:28.907" v="150" actId="478"/>
          <ac:picMkLst>
            <pc:docMk/>
            <pc:sldMk cId="914148082" sldId="256"/>
            <ac:picMk id="5" creationId="{D36257F6-E936-E5E1-FD33-90FDAF548C5A}"/>
          </ac:picMkLst>
        </pc:picChg>
        <pc:picChg chg="add mod">
          <ac:chgData name="angela borsboom" userId="33b7261d8964aeed" providerId="LiveId" clId="{C7723D0B-A59D-4105-ACC2-627486F2F8AA}" dt="2023-12-18T08:33:48.466" v="201" actId="1076"/>
          <ac:picMkLst>
            <pc:docMk/>
            <pc:sldMk cId="914148082" sldId="256"/>
            <ac:picMk id="6" creationId="{7D1468FD-4ECA-40A4-6B48-1D0ECA6CE33F}"/>
          </ac:picMkLst>
        </pc:picChg>
      </pc:sldChg>
      <pc:sldChg chg="addSp delSp modSp mod">
        <pc:chgData name="angela borsboom" userId="33b7261d8964aeed" providerId="LiveId" clId="{C7723D0B-A59D-4105-ACC2-627486F2F8AA}" dt="2023-12-18T08:31:00.825" v="157" actId="1076"/>
        <pc:sldMkLst>
          <pc:docMk/>
          <pc:sldMk cId="1481681695" sldId="257"/>
        </pc:sldMkLst>
        <pc:picChg chg="del">
          <ac:chgData name="angela borsboom" userId="33b7261d8964aeed" providerId="LiveId" clId="{C7723D0B-A59D-4105-ACC2-627486F2F8AA}" dt="2023-12-18T08:30:55.078" v="156" actId="478"/>
          <ac:picMkLst>
            <pc:docMk/>
            <pc:sldMk cId="1481681695" sldId="257"/>
            <ac:picMk id="4" creationId="{65F38CD6-1280-121B-3CE0-B46BDA2CBEDD}"/>
          </ac:picMkLst>
        </pc:picChg>
        <pc:picChg chg="add mod">
          <ac:chgData name="angela borsboom" userId="33b7261d8964aeed" providerId="LiveId" clId="{C7723D0B-A59D-4105-ACC2-627486F2F8AA}" dt="2023-12-18T08:31:00.825" v="157" actId="1076"/>
          <ac:picMkLst>
            <pc:docMk/>
            <pc:sldMk cId="1481681695" sldId="257"/>
            <ac:picMk id="5" creationId="{5FAA2AE5-840B-C1DE-406D-18497EF12788}"/>
          </ac:picMkLst>
        </pc:picChg>
      </pc:sldChg>
      <pc:sldChg chg="addSp delSp modSp mod">
        <pc:chgData name="angela borsboom" userId="33b7261d8964aeed" providerId="LiveId" clId="{C7723D0B-A59D-4105-ACC2-627486F2F8AA}" dt="2023-12-18T08:31:14.069" v="160" actId="1076"/>
        <pc:sldMkLst>
          <pc:docMk/>
          <pc:sldMk cId="562189043" sldId="258"/>
        </pc:sldMkLst>
        <pc:picChg chg="del">
          <ac:chgData name="angela borsboom" userId="33b7261d8964aeed" providerId="LiveId" clId="{C7723D0B-A59D-4105-ACC2-627486F2F8AA}" dt="2023-12-18T08:31:04.240" v="158" actId="478"/>
          <ac:picMkLst>
            <pc:docMk/>
            <pc:sldMk cId="562189043" sldId="258"/>
            <ac:picMk id="4" creationId="{19AD4ECB-3707-8B99-1CBB-84744889F29D}"/>
          </ac:picMkLst>
        </pc:picChg>
        <pc:picChg chg="add mod">
          <ac:chgData name="angela borsboom" userId="33b7261d8964aeed" providerId="LiveId" clId="{C7723D0B-A59D-4105-ACC2-627486F2F8AA}" dt="2023-12-18T08:31:14.069" v="160" actId="1076"/>
          <ac:picMkLst>
            <pc:docMk/>
            <pc:sldMk cId="562189043" sldId="258"/>
            <ac:picMk id="5" creationId="{D4EB4D86-6B44-E0F9-32BF-1A35ACB90B87}"/>
          </ac:picMkLst>
        </pc:picChg>
      </pc:sldChg>
      <pc:sldChg chg="addSp delSp modSp mod">
        <pc:chgData name="angela borsboom" userId="33b7261d8964aeed" providerId="LiveId" clId="{C7723D0B-A59D-4105-ACC2-627486F2F8AA}" dt="2023-12-18T08:31:38.112" v="166" actId="1076"/>
        <pc:sldMkLst>
          <pc:docMk/>
          <pc:sldMk cId="3303158936" sldId="260"/>
        </pc:sldMkLst>
        <pc:picChg chg="del">
          <ac:chgData name="angela borsboom" userId="33b7261d8964aeed" providerId="LiveId" clId="{C7723D0B-A59D-4105-ACC2-627486F2F8AA}" dt="2023-12-18T08:31:31.935" v="164" actId="478"/>
          <ac:picMkLst>
            <pc:docMk/>
            <pc:sldMk cId="3303158936" sldId="260"/>
            <ac:picMk id="4" creationId="{313A15FA-5143-D1A4-224C-EC0BF3B0DCD4}"/>
          </ac:picMkLst>
        </pc:picChg>
        <pc:picChg chg="add mod">
          <ac:chgData name="angela borsboom" userId="33b7261d8964aeed" providerId="LiveId" clId="{C7723D0B-A59D-4105-ACC2-627486F2F8AA}" dt="2023-12-18T08:31:38.112" v="166" actId="1076"/>
          <ac:picMkLst>
            <pc:docMk/>
            <pc:sldMk cId="3303158936" sldId="260"/>
            <ac:picMk id="5" creationId="{354AD606-5420-DEB3-E159-4C4DB34EDE68}"/>
          </ac:picMkLst>
        </pc:picChg>
      </pc:sldChg>
      <pc:sldChg chg="addSp delSp modSp mod">
        <pc:chgData name="angela borsboom" userId="33b7261d8964aeed" providerId="LiveId" clId="{C7723D0B-A59D-4105-ACC2-627486F2F8AA}" dt="2023-12-18T08:34:01.770" v="202" actId="1076"/>
        <pc:sldMkLst>
          <pc:docMk/>
          <pc:sldMk cId="3088204933" sldId="261"/>
        </pc:sldMkLst>
        <pc:picChg chg="add mod">
          <ac:chgData name="angela borsboom" userId="33b7261d8964aeed" providerId="LiveId" clId="{C7723D0B-A59D-4105-ACC2-627486F2F8AA}" dt="2023-12-18T08:34:01.770" v="202" actId="1076"/>
          <ac:picMkLst>
            <pc:docMk/>
            <pc:sldMk cId="3088204933" sldId="261"/>
            <ac:picMk id="3" creationId="{9A435739-7747-1FF7-F5FF-A05A88B0D25A}"/>
          </ac:picMkLst>
        </pc:picChg>
        <pc:picChg chg="del">
          <ac:chgData name="angela borsboom" userId="33b7261d8964aeed" providerId="LiveId" clId="{C7723D0B-A59D-4105-ACC2-627486F2F8AA}" dt="2023-12-18T08:31:43.142" v="167" actId="478"/>
          <ac:picMkLst>
            <pc:docMk/>
            <pc:sldMk cId="3088204933" sldId="261"/>
            <ac:picMk id="9" creationId="{B445F13D-297C-F797-6738-B50AF68DB531}"/>
          </ac:picMkLst>
        </pc:picChg>
      </pc:sldChg>
      <pc:sldChg chg="del">
        <pc:chgData name="angela borsboom" userId="33b7261d8964aeed" providerId="LiveId" clId="{C7723D0B-A59D-4105-ACC2-627486F2F8AA}" dt="2023-12-16T19:20:52.191" v="0" actId="47"/>
        <pc:sldMkLst>
          <pc:docMk/>
          <pc:sldMk cId="1224331279" sldId="262"/>
        </pc:sldMkLst>
      </pc:sldChg>
      <pc:sldChg chg="addSp delSp modSp mod">
        <pc:chgData name="angela borsboom" userId="33b7261d8964aeed" providerId="LiveId" clId="{C7723D0B-A59D-4105-ACC2-627486F2F8AA}" dt="2023-12-18T08:33:27.296" v="198" actId="1076"/>
        <pc:sldMkLst>
          <pc:docMk/>
          <pc:sldMk cId="1857042591" sldId="263"/>
        </pc:sldMkLst>
        <pc:spChg chg="mod">
          <ac:chgData name="angela borsboom" userId="33b7261d8964aeed" providerId="LiveId" clId="{C7723D0B-A59D-4105-ACC2-627486F2F8AA}" dt="2023-12-18T08:33:11.043" v="193" actId="26606"/>
          <ac:spMkLst>
            <pc:docMk/>
            <pc:sldMk cId="1857042591" sldId="263"/>
            <ac:spMk id="3" creationId="{E815D3FC-E1B2-12A2-D148-F3E54952EEEF}"/>
          </ac:spMkLst>
        </pc:spChg>
        <pc:spChg chg="add">
          <ac:chgData name="angela borsboom" userId="33b7261d8964aeed" providerId="LiveId" clId="{C7723D0B-A59D-4105-ACC2-627486F2F8AA}" dt="2023-12-18T08:33:11.043" v="193" actId="26606"/>
          <ac:spMkLst>
            <pc:docMk/>
            <pc:sldMk cId="1857042591" sldId="263"/>
            <ac:spMk id="8" creationId="{3BCB5F6A-9EB0-40B0-9D13-3023E9A20508}"/>
          </ac:spMkLst>
        </pc:spChg>
        <pc:picChg chg="add del mod">
          <ac:chgData name="angela borsboom" userId="33b7261d8964aeed" providerId="LiveId" clId="{C7723D0B-A59D-4105-ACC2-627486F2F8AA}" dt="2023-12-18T08:33:17.517" v="196" actId="478"/>
          <ac:picMkLst>
            <pc:docMk/>
            <pc:sldMk cId="1857042591" sldId="263"/>
            <ac:picMk id="2" creationId="{BCFDCB01-A102-9A27-2D06-1BB347A17F23}"/>
          </ac:picMkLst>
        </pc:picChg>
        <pc:picChg chg="del">
          <ac:chgData name="angela borsboom" userId="33b7261d8964aeed" providerId="LiveId" clId="{C7723D0B-A59D-4105-ACC2-627486F2F8AA}" dt="2023-12-18T08:32:41.389" v="187" actId="478"/>
          <ac:picMkLst>
            <pc:docMk/>
            <pc:sldMk cId="1857042591" sldId="263"/>
            <ac:picMk id="4" creationId="{4E2CA0DC-56ED-D5AC-78B3-2B8C2BA253DD}"/>
          </ac:picMkLst>
        </pc:picChg>
        <pc:picChg chg="add mod">
          <ac:chgData name="angela borsboom" userId="33b7261d8964aeed" providerId="LiveId" clId="{C7723D0B-A59D-4105-ACC2-627486F2F8AA}" dt="2023-12-18T08:33:27.296" v="198" actId="1076"/>
          <ac:picMkLst>
            <pc:docMk/>
            <pc:sldMk cId="1857042591" sldId="263"/>
            <ac:picMk id="5" creationId="{B8CC4040-165B-47F8-C413-1EB6F84D0AB2}"/>
          </ac:picMkLst>
        </pc:picChg>
      </pc:sldChg>
      <pc:sldChg chg="addSp delSp modSp mod">
        <pc:chgData name="angela borsboom" userId="33b7261d8964aeed" providerId="LiveId" clId="{C7723D0B-A59D-4105-ACC2-627486F2F8AA}" dt="2023-12-18T08:31:27.910" v="163" actId="1076"/>
        <pc:sldMkLst>
          <pc:docMk/>
          <pc:sldMk cId="1186249295" sldId="264"/>
        </pc:sldMkLst>
        <pc:picChg chg="del">
          <ac:chgData name="angela borsboom" userId="33b7261d8964aeed" providerId="LiveId" clId="{C7723D0B-A59D-4105-ACC2-627486F2F8AA}" dt="2023-12-18T08:31:20.120" v="161" actId="478"/>
          <ac:picMkLst>
            <pc:docMk/>
            <pc:sldMk cId="1186249295" sldId="264"/>
            <ac:picMk id="6" creationId="{7ABFF252-914C-30C5-0841-05BC32D6220C}"/>
          </ac:picMkLst>
        </pc:picChg>
        <pc:picChg chg="add mod">
          <ac:chgData name="angela borsboom" userId="33b7261d8964aeed" providerId="LiveId" clId="{C7723D0B-A59D-4105-ACC2-627486F2F8AA}" dt="2023-12-18T08:31:27.910" v="163" actId="1076"/>
          <ac:picMkLst>
            <pc:docMk/>
            <pc:sldMk cId="1186249295" sldId="264"/>
            <ac:picMk id="7" creationId="{2FCAEA90-1CAD-6BA4-DC6C-28A4265D1BE2}"/>
          </ac:picMkLst>
        </pc:picChg>
      </pc:sldChg>
      <pc:sldChg chg="addSp delSp modSp mod">
        <pc:chgData name="angela borsboom" userId="33b7261d8964aeed" providerId="LiveId" clId="{C7723D0B-A59D-4105-ACC2-627486F2F8AA}" dt="2023-12-18T08:32:37.692" v="186" actId="1076"/>
        <pc:sldMkLst>
          <pc:docMk/>
          <pc:sldMk cId="2573297273" sldId="299"/>
        </pc:sldMkLst>
        <pc:spChg chg="mod">
          <ac:chgData name="angela borsboom" userId="33b7261d8964aeed" providerId="LiveId" clId="{C7723D0B-A59D-4105-ACC2-627486F2F8AA}" dt="2023-12-16T19:23:33.676" v="149" actId="20577"/>
          <ac:spMkLst>
            <pc:docMk/>
            <pc:sldMk cId="2573297273" sldId="299"/>
            <ac:spMk id="6" creationId="{931186FF-E366-7C9C-EC6B-11815E277DDE}"/>
          </ac:spMkLst>
        </pc:spChg>
        <pc:spChg chg="mod">
          <ac:chgData name="angela borsboom" userId="33b7261d8964aeed" providerId="LiveId" clId="{C7723D0B-A59D-4105-ACC2-627486F2F8AA}" dt="2023-12-16T19:22:44.368" v="98" actId="20577"/>
          <ac:spMkLst>
            <pc:docMk/>
            <pc:sldMk cId="2573297273" sldId="299"/>
            <ac:spMk id="19" creationId="{F1A73EE6-E92F-DC18-44AE-8FC37A133761}"/>
          </ac:spMkLst>
        </pc:spChg>
        <pc:picChg chg="add mod">
          <ac:chgData name="angela borsboom" userId="33b7261d8964aeed" providerId="LiveId" clId="{C7723D0B-A59D-4105-ACC2-627486F2F8AA}" dt="2023-12-16T19:21:44.198" v="6" actId="1076"/>
          <ac:picMkLst>
            <pc:docMk/>
            <pc:sldMk cId="2573297273" sldId="299"/>
            <ac:picMk id="2" creationId="{74813188-0F0A-DF2E-398C-07A8F1A1C4E6}"/>
          </ac:picMkLst>
        </pc:picChg>
        <pc:picChg chg="add del mod">
          <ac:chgData name="angela borsboom" userId="33b7261d8964aeed" providerId="LiveId" clId="{C7723D0B-A59D-4105-ACC2-627486F2F8AA}" dt="2023-12-18T08:32:15.639" v="181" actId="478"/>
          <ac:picMkLst>
            <pc:docMk/>
            <pc:sldMk cId="2573297273" sldId="299"/>
            <ac:picMk id="3" creationId="{3609CBE5-5926-626D-97B0-085F72D9DE46}"/>
          </ac:picMkLst>
        </pc:picChg>
        <pc:picChg chg="del">
          <ac:chgData name="angela borsboom" userId="33b7261d8964aeed" providerId="LiveId" clId="{C7723D0B-A59D-4105-ACC2-627486F2F8AA}" dt="2023-12-16T19:21:08.028" v="1" actId="478"/>
          <ac:picMkLst>
            <pc:docMk/>
            <pc:sldMk cId="2573297273" sldId="299"/>
            <ac:picMk id="3" creationId="{FC779C33-CE34-BFEC-6128-DA65F094314F}"/>
          </ac:picMkLst>
        </pc:picChg>
        <pc:picChg chg="del">
          <ac:chgData name="angela borsboom" userId="33b7261d8964aeed" providerId="LiveId" clId="{C7723D0B-A59D-4105-ACC2-627486F2F8AA}" dt="2023-12-16T19:21:14.379" v="2" actId="21"/>
          <ac:picMkLst>
            <pc:docMk/>
            <pc:sldMk cId="2573297273" sldId="299"/>
            <ac:picMk id="4" creationId="{4D526080-6E9A-28C3-3272-FF675B69A443}"/>
          </ac:picMkLst>
        </pc:picChg>
        <pc:picChg chg="add del">
          <ac:chgData name="angela borsboom" userId="33b7261d8964aeed" providerId="LiveId" clId="{C7723D0B-A59D-4105-ACC2-627486F2F8AA}" dt="2023-12-18T08:32:24.705" v="183" actId="478"/>
          <ac:picMkLst>
            <pc:docMk/>
            <pc:sldMk cId="2573297273" sldId="299"/>
            <ac:picMk id="4" creationId="{EBB2A466-F37D-2A13-B6D7-B1915772A597}"/>
          </ac:picMkLst>
        </pc:picChg>
        <pc:picChg chg="add mod">
          <ac:chgData name="angela borsboom" userId="33b7261d8964aeed" providerId="LiveId" clId="{C7723D0B-A59D-4105-ACC2-627486F2F8AA}" dt="2023-12-18T08:32:37.692" v="186" actId="1076"/>
          <ac:picMkLst>
            <pc:docMk/>
            <pc:sldMk cId="2573297273" sldId="299"/>
            <ac:picMk id="5" creationId="{A427F9B9-2263-0365-DC23-2D41E347F0BD}"/>
          </ac:picMkLst>
        </pc:picChg>
        <pc:picChg chg="del">
          <ac:chgData name="angela borsboom" userId="33b7261d8964aeed" providerId="LiveId" clId="{C7723D0B-A59D-4105-ACC2-627486F2F8AA}" dt="2023-12-16T19:21:08.028" v="1" actId="478"/>
          <ac:picMkLst>
            <pc:docMk/>
            <pc:sldMk cId="2573297273" sldId="299"/>
            <ac:picMk id="20" creationId="{9188F79F-7628-05E3-D418-5B660B053416}"/>
          </ac:picMkLst>
        </pc:picChg>
        <pc:picChg chg="del">
          <ac:chgData name="angela borsboom" userId="33b7261d8964aeed" providerId="LiveId" clId="{C7723D0B-A59D-4105-ACC2-627486F2F8AA}" dt="2023-12-16T19:21:08.028" v="1" actId="478"/>
          <ac:picMkLst>
            <pc:docMk/>
            <pc:sldMk cId="2573297273" sldId="299"/>
            <ac:picMk id="21" creationId="{2A3D09AA-A3EF-8BB8-3438-22A6C95F240C}"/>
          </ac:picMkLst>
        </pc:picChg>
        <pc:picChg chg="del">
          <ac:chgData name="angela borsboom" userId="33b7261d8964aeed" providerId="LiveId" clId="{C7723D0B-A59D-4105-ACC2-627486F2F8AA}" dt="2023-12-18T08:31:58.207" v="172" actId="21"/>
          <ac:picMkLst>
            <pc:docMk/>
            <pc:sldMk cId="2573297273" sldId="299"/>
            <ac:picMk id="24" creationId="{7B4434E9-AD6F-9957-46CE-8C4E6FAB9A14}"/>
          </ac:picMkLst>
        </pc:picChg>
        <pc:picChg chg="del">
          <ac:chgData name="angela borsboom" userId="33b7261d8964aeed" providerId="LiveId" clId="{C7723D0B-A59D-4105-ACC2-627486F2F8AA}" dt="2023-12-16T19:21:08.028" v="1" actId="478"/>
          <ac:picMkLst>
            <pc:docMk/>
            <pc:sldMk cId="2573297273" sldId="299"/>
            <ac:picMk id="25" creationId="{B9F27197-F0F4-9F0C-3037-441D47E76B14}"/>
          </ac:picMkLst>
        </pc:picChg>
        <pc:picChg chg="del">
          <ac:chgData name="angela borsboom" userId="33b7261d8964aeed" providerId="LiveId" clId="{C7723D0B-A59D-4105-ACC2-627486F2F8AA}" dt="2023-12-16T19:21:08.028" v="1" actId="478"/>
          <ac:picMkLst>
            <pc:docMk/>
            <pc:sldMk cId="2573297273" sldId="299"/>
            <ac:picMk id="26" creationId="{B8D2F2DD-060D-E719-1990-1225D82364FD}"/>
          </ac:picMkLst>
        </pc:picChg>
        <pc:picChg chg="del">
          <ac:chgData name="angela borsboom" userId="33b7261d8964aeed" providerId="LiveId" clId="{C7723D0B-A59D-4105-ACC2-627486F2F8AA}" dt="2023-12-16T19:21:08.028" v="1" actId="478"/>
          <ac:picMkLst>
            <pc:docMk/>
            <pc:sldMk cId="2573297273" sldId="299"/>
            <ac:picMk id="28" creationId="{AEB1C832-D801-8641-125B-F9318003D63D}"/>
          </ac:picMkLst>
        </pc:picChg>
        <pc:picChg chg="del">
          <ac:chgData name="angela borsboom" userId="33b7261d8964aeed" providerId="LiveId" clId="{C7723D0B-A59D-4105-ACC2-627486F2F8AA}" dt="2023-12-16T19:21:08.028" v="1" actId="478"/>
          <ac:picMkLst>
            <pc:docMk/>
            <pc:sldMk cId="2573297273" sldId="299"/>
            <ac:picMk id="29" creationId="{741B5F07-C73C-5D17-DC4A-6822E9725726}"/>
          </ac:picMkLst>
        </pc:picChg>
        <pc:picChg chg="del">
          <ac:chgData name="angela borsboom" userId="33b7261d8964aeed" providerId="LiveId" clId="{C7723D0B-A59D-4105-ACC2-627486F2F8AA}" dt="2023-12-16T19:21:18.042" v="3" actId="478"/>
          <ac:picMkLst>
            <pc:docMk/>
            <pc:sldMk cId="2573297273" sldId="299"/>
            <ac:picMk id="32" creationId="{3B293872-BBAF-D5C8-6A44-5CDD8ECE0999}"/>
          </ac:picMkLst>
        </pc:picChg>
      </pc:sldChg>
    </pc:docChg>
  </pc:docChgLst>
  <pc:docChgLst>
    <pc:chgData name="angela borsboom" userId="33b7261d8964aeed" providerId="LiveId" clId="{BDD3FD41-B7CD-4631-BBF1-8AAADEC4AD1B}"/>
    <pc:docChg chg="undo custSel modSld">
      <pc:chgData name="angela borsboom" userId="33b7261d8964aeed" providerId="LiveId" clId="{BDD3FD41-B7CD-4631-BBF1-8AAADEC4AD1B}" dt="2024-02-28T09:09:06.483" v="119" actId="6549"/>
      <pc:docMkLst>
        <pc:docMk/>
      </pc:docMkLst>
      <pc:sldChg chg="addSp modSp mod">
        <pc:chgData name="angela borsboom" userId="33b7261d8964aeed" providerId="LiveId" clId="{BDD3FD41-B7CD-4631-BBF1-8AAADEC4AD1B}" dt="2024-02-28T09:09:06.483" v="119" actId="6549"/>
        <pc:sldMkLst>
          <pc:docMk/>
          <pc:sldMk cId="2573297273" sldId="299"/>
        </pc:sldMkLst>
        <pc:spChg chg="add mod">
          <ac:chgData name="angela borsboom" userId="33b7261d8964aeed" providerId="LiveId" clId="{BDD3FD41-B7CD-4631-BBF1-8AAADEC4AD1B}" dt="2024-02-28T09:08:59.784" v="110" actId="1076"/>
          <ac:spMkLst>
            <pc:docMk/>
            <pc:sldMk cId="2573297273" sldId="299"/>
            <ac:spMk id="3" creationId="{474612FF-6B0D-3DC4-D30B-21D1EF32535D}"/>
          </ac:spMkLst>
        </pc:spChg>
        <pc:spChg chg="add mod">
          <ac:chgData name="angela borsboom" userId="33b7261d8964aeed" providerId="LiveId" clId="{BDD3FD41-B7CD-4631-BBF1-8AAADEC4AD1B}" dt="2024-02-28T09:08:59.170" v="109" actId="767"/>
          <ac:spMkLst>
            <pc:docMk/>
            <pc:sldMk cId="2573297273" sldId="299"/>
            <ac:spMk id="4" creationId="{A72CD5AC-0FB6-A7AB-1D6A-710144308CDB}"/>
          </ac:spMkLst>
        </pc:spChg>
        <pc:spChg chg="mod">
          <ac:chgData name="angela borsboom" userId="33b7261d8964aeed" providerId="LiveId" clId="{BDD3FD41-B7CD-4631-BBF1-8AAADEC4AD1B}" dt="2024-02-28T09:09:02.642" v="112" actId="1076"/>
          <ac:spMkLst>
            <pc:docMk/>
            <pc:sldMk cId="2573297273" sldId="299"/>
            <ac:spMk id="7" creationId="{DF9E9CC0-E631-73D6-CB5D-2E055EDB9231}"/>
          </ac:spMkLst>
        </pc:spChg>
        <pc:spChg chg="mod">
          <ac:chgData name="angela borsboom" userId="33b7261d8964aeed" providerId="LiveId" clId="{BDD3FD41-B7CD-4631-BBF1-8AAADEC4AD1B}" dt="2024-02-28T09:09:06.483" v="119" actId="6549"/>
          <ac:spMkLst>
            <pc:docMk/>
            <pc:sldMk cId="2573297273" sldId="299"/>
            <ac:spMk id="17" creationId="{6F3162B9-04F8-3823-07CD-12B589591730}"/>
          </ac:spMkLst>
        </pc:spChg>
        <pc:spChg chg="mod">
          <ac:chgData name="angela borsboom" userId="33b7261d8964aeed" providerId="LiveId" clId="{BDD3FD41-B7CD-4631-BBF1-8AAADEC4AD1B}" dt="2024-02-28T09:09:00.829" v="111" actId="1076"/>
          <ac:spMkLst>
            <pc:docMk/>
            <pc:sldMk cId="2573297273" sldId="299"/>
            <ac:spMk id="19" creationId="{F1A73EE6-E92F-DC18-44AE-8FC37A13376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2FFC-36F2-4D62-8298-05A8B6CA3A09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026A-C458-4737-8377-9EB98DB99D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7231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2FFC-36F2-4D62-8298-05A8B6CA3A09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026A-C458-4737-8377-9EB98DB99D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9277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2FFC-36F2-4D62-8298-05A8B6CA3A09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026A-C458-4737-8377-9EB98DB99D16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1086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2FFC-36F2-4D62-8298-05A8B6CA3A09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026A-C458-4737-8377-9EB98DB99D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3342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2FFC-36F2-4D62-8298-05A8B6CA3A09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026A-C458-4737-8377-9EB98DB99D16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4784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2FFC-36F2-4D62-8298-05A8B6CA3A09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026A-C458-4737-8377-9EB98DB99D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3109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2FFC-36F2-4D62-8298-05A8B6CA3A09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026A-C458-4737-8377-9EB98DB99D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3813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2FFC-36F2-4D62-8298-05A8B6CA3A09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026A-C458-4737-8377-9EB98DB99D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92608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800B2B-2EE8-B85A-46C4-4A238E2B71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ED3AE5D-134A-45D9-7536-31C3A942A5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FAE4F80-A661-2605-8F09-211095F99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AEB2-4578-4C30-A41B-660B2641A3FF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40DE10-EBB4-22E5-EFC6-4FCADE68A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2292F8A-8B00-54AF-38C0-745E48E8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11A5-2415-4FD2-A545-C7DCD621DE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7756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521AFD-02BA-E398-1AC9-D5AC3E917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31BEB6-BE0C-44B1-CF38-DE5EDD712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441951-4A7F-3B83-F42B-A3ADE1C4B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AEB2-4578-4C30-A41B-660B2641A3FF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A18C80-B2B7-5FE1-49B3-04A382920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A00E08D-2B4C-06D1-9291-F36ECD1BC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11A5-2415-4FD2-A545-C7DCD621DE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41806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6CFBE2-B9FA-A5F3-D506-703E84569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240686D-D0C8-9EC7-42C7-AED82DBB9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3E1B72-BE69-8E04-6C13-943744A33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AEB2-4578-4C30-A41B-660B2641A3FF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B9A7633-D3AF-A47B-91B1-E54AE81C0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A3A1B0-6345-F256-2067-B0A37AE9F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11A5-2415-4FD2-A545-C7DCD621DE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642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2FFC-36F2-4D62-8298-05A8B6CA3A09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026A-C458-4737-8377-9EB98DB99D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7715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C1A50E-58D4-6DB4-EEE8-A3BA7BD53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2284BE-219D-6051-68FD-FD7F980D78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8DC564C-4105-6005-146D-C95EC489E0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92F8964-187B-EAE8-E6F5-76A6925E7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AEB2-4578-4C30-A41B-660B2641A3FF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7CF690B-3374-4922-AB2F-1D0B832E4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2711010-5C35-01FD-5AD4-B11830864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11A5-2415-4FD2-A545-C7DCD621DE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8458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E6BF32-FA69-A67A-6BD5-7324B9B30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AC70693-FE92-8D78-E65A-69D6EB2BC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1F5DDE1-1CA1-0D04-C78E-11F2AAB46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CF28077-FE44-D41D-483D-7E67D22EBC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6110054-3764-8F2B-45AC-ACEACEFB1E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DE7C26B-EDE3-0E69-70DF-FD6ED143C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AEB2-4578-4C30-A41B-660B2641A3FF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968AF95-117B-E456-1003-35F65CDA2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09650E5-5839-D417-91F8-06B0F499A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11A5-2415-4FD2-A545-C7DCD621DE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51901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0EE42-A3B2-0958-B4F0-F38DA3BFE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10A46EC-1663-79E3-6066-6F92CBD49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AEB2-4578-4C30-A41B-660B2641A3FF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A31260C-DEEE-484E-59BF-BD0CAE9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4010149-388A-230B-FCAE-D8BD97455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11A5-2415-4FD2-A545-C7DCD621DE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79327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38B30B4-0841-5473-1229-7F63229B8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AEB2-4578-4C30-A41B-660B2641A3FF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B19C363-8DF7-352C-9ED1-07CBAA107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F1CB201-ACB3-47B0-6AB4-6C397688F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11A5-2415-4FD2-A545-C7DCD621DE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81685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8BD169-2D6B-9D6E-2D67-3233CEF31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EB49A5-88F1-F1A3-4994-2A0EBFBF5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5C0269A-0100-2B88-52F4-218D6E7A82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7CCB66D-1325-BFBA-8406-B5FD0BA70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AEB2-4578-4C30-A41B-660B2641A3FF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54A3EAF-3F06-0497-4EFA-838D07466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F5414C8-25E4-7AC9-02A8-3C73CF227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11A5-2415-4FD2-A545-C7DCD621DE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44140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CE9D58-78D3-C122-C1D7-ED2E8930F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4100BAF-7736-B3DE-4C15-9B13B094E7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316B477-E915-85CE-D618-065029831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A381F16-EDE3-853C-9CA6-8CC8564F0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AEB2-4578-4C30-A41B-660B2641A3FF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213EA67-7438-BC17-4DBA-C5D0E92E5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6D98B74-D4FC-52BD-0AA1-4FBEF9EC1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11A5-2415-4FD2-A545-C7DCD621DE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0632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639832-8C17-7BCD-A975-5465A5D1E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62278D8-AE3F-2969-0B7B-7815E79ED3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B77658A-88F1-9EDA-6A95-E4EE91906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AEB2-4578-4C30-A41B-660B2641A3FF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0BDBD4D-63C0-A96E-7533-E167D0219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90F4A80-5182-A7A3-6D6C-B977FE087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11A5-2415-4FD2-A545-C7DCD621DE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57464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96E8082-EFE8-95B8-C8AD-D88FB9A011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712F302-8280-85ED-5BA2-79E875A7A6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103551-D8A6-463C-B0C1-40FC40262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AEB2-4578-4C30-A41B-660B2641A3FF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C999FE4-A70D-463C-6684-94C9EDFBD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8CC06A-0B81-30D3-045A-488AC4D3A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11A5-2415-4FD2-A545-C7DCD621DE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3077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2FFC-36F2-4D62-8298-05A8B6CA3A09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026A-C458-4737-8377-9EB98DB99D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8272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2FFC-36F2-4D62-8298-05A8B6CA3A09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026A-C458-4737-8377-9EB98DB99D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7392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2FFC-36F2-4D62-8298-05A8B6CA3A09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026A-C458-4737-8377-9EB98DB99D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597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2FFC-36F2-4D62-8298-05A8B6CA3A09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026A-C458-4737-8377-9EB98DB99D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7428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2FFC-36F2-4D62-8298-05A8B6CA3A09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026A-C458-4737-8377-9EB98DB99D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5596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2FFC-36F2-4D62-8298-05A8B6CA3A09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026A-C458-4737-8377-9EB98DB99D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5376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2FFC-36F2-4D62-8298-05A8B6CA3A09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026A-C458-4737-8377-9EB98DB99D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118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62FFC-36F2-4D62-8298-05A8B6CA3A09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BF8026A-C458-4737-8377-9EB98DB99D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382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E587601-26C0-5557-7F14-30A25C0C9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411F6D2-8440-9DE9-DFFC-49AF61F17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2D5ADC6-67E7-A18F-B191-E39485C089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0AEB2-4578-4C30-A41B-660B2641A3FF}" type="datetimeFigureOut">
              <a:rPr lang="nl-NL" smtClean="0"/>
              <a:t>28-2-2024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D5EE7E-8923-E6C9-E3C1-A4518039F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DC7DC42-5497-99E8-0F08-F5004A382D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F11A5-2415-4FD2-A545-C7DCD621DE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7138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sunres.n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5ECF01-F337-677E-1788-7240064E4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9071" y="2404531"/>
            <a:ext cx="7766936" cy="1646302"/>
          </a:xfrm>
        </p:spPr>
        <p:txBody>
          <a:bodyPr/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SunRes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E76458D-EC24-ED56-6852-6DE57142A0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2310" y="4050833"/>
            <a:ext cx="7299182" cy="1096899"/>
          </a:xfrm>
        </p:spPr>
        <p:txBody>
          <a:bodyPr>
            <a:normAutofit lnSpcReduction="10000"/>
          </a:bodyPr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  Maakt het eenvoudig!  </a:t>
            </a:r>
          </a:p>
          <a:p>
            <a:endParaRPr lang="nl-NL" dirty="0"/>
          </a:p>
        </p:txBody>
      </p:sp>
      <p:pic>
        <p:nvPicPr>
          <p:cNvPr id="6" name="Afbeelding 5" descr="Afbeelding met tekst, Lettertype, logo, Graphics&#10;&#10;Automatisch gegenereerde beschrijving">
            <a:extLst>
              <a:ext uri="{FF2B5EF4-FFF2-40B4-BE49-F238E27FC236}">
                <a16:creationId xmlns:a16="http://schemas.microsoft.com/office/drawing/2014/main" id="{7D1468FD-4ECA-40A4-6B48-1D0ECA6CE3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889" y="685800"/>
            <a:ext cx="250507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148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345FC-2D7D-9E7A-B7A2-2D91E48B6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Inhoud 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5CDE95-5F65-4A9B-52D6-878F40C05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Wie zijn wij?</a:t>
            </a:r>
          </a:p>
          <a:p>
            <a:r>
              <a:rPr lang="nl-NL" dirty="0"/>
              <a:t>Onze Visie </a:t>
            </a:r>
          </a:p>
          <a:p>
            <a:r>
              <a:rPr lang="nl-NL" dirty="0"/>
              <a:t>Onze aanpak</a:t>
            </a:r>
          </a:p>
          <a:p>
            <a:r>
              <a:rPr lang="nl-NL" dirty="0"/>
              <a:t>Ons aanbod</a:t>
            </a:r>
          </a:p>
          <a:p>
            <a:r>
              <a:rPr lang="nl-NL" dirty="0"/>
              <a:t>Partnerbedrijven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FAA2AE5-840B-C1DE-406D-18497EF127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3305" y="609600"/>
            <a:ext cx="2505673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681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DF9B2-BEF7-526F-023A-BFE412401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Wie zijn wij?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20E0C5-14A1-ABC3-5376-70F00ED5F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339" y="1674518"/>
            <a:ext cx="8596668" cy="3880773"/>
          </a:xfrm>
        </p:spPr>
        <p:txBody>
          <a:bodyPr/>
          <a:lstStyle/>
          <a:p>
            <a:r>
              <a:rPr lang="nl-NL" dirty="0"/>
              <a:t>Jonge onderneming</a:t>
            </a:r>
          </a:p>
          <a:p>
            <a:r>
              <a:rPr lang="nl-NL" dirty="0"/>
              <a:t>Gericht op mkb ondernemers</a:t>
            </a:r>
          </a:p>
          <a:p>
            <a:r>
              <a:rPr lang="nl-NL" dirty="0"/>
              <a:t>Reduceren &amp; verduurzamen van uw energiebehoefte</a:t>
            </a:r>
          </a:p>
          <a:p>
            <a:r>
              <a:rPr lang="nl-NL" dirty="0"/>
              <a:t>Tevreden klanten </a:t>
            </a:r>
          </a:p>
          <a:p>
            <a:r>
              <a:rPr lang="nl-NL" dirty="0"/>
              <a:t>Uw succes staat op nummer 1, waarna ons succes van zelf volgt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63A9209-DA60-41D3-B8D5-E504E41F81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7256" y="3931322"/>
            <a:ext cx="3379435" cy="2317077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D4EB4D86-6B44-E0F9-32BF-1A35ACB90B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8329" y="302799"/>
            <a:ext cx="2505673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189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71BBB1-2E30-ABC3-B0F1-4C8ACF3E7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Onze Visie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242CF7-7E30-E94B-1299-84CA5F7CC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199" y="1658080"/>
            <a:ext cx="8596668" cy="3880773"/>
          </a:xfrm>
        </p:spPr>
        <p:txBody>
          <a:bodyPr/>
          <a:lstStyle/>
          <a:p>
            <a:pPr marL="0" indent="0">
              <a:buNone/>
            </a:pPr>
            <a:endParaRPr lang="nl-NL" b="0" i="0" dirty="0">
              <a:solidFill>
                <a:srgbClr val="374151"/>
              </a:solidFill>
              <a:effectLst/>
              <a:latin typeface="Söhne"/>
            </a:endParaRPr>
          </a:p>
          <a:p>
            <a:r>
              <a:rPr lang="nl-NL" sz="2000" b="0" i="0" dirty="0">
                <a:solidFill>
                  <a:srgbClr val="374151"/>
                </a:solidFill>
                <a:effectLst/>
                <a:latin typeface="Söhne"/>
              </a:rPr>
              <a:t>" </a:t>
            </a:r>
            <a:r>
              <a:rPr lang="nl-NL" sz="2000" dirty="0">
                <a:solidFill>
                  <a:srgbClr val="374151"/>
                </a:solidFill>
                <a:latin typeface="Söhne"/>
              </a:rPr>
              <a:t>Klimaat verandering door 	CO2 uitstoot</a:t>
            </a:r>
            <a:r>
              <a:rPr lang="nl-NL" sz="2000" b="0" i="0" dirty="0">
                <a:solidFill>
                  <a:srgbClr val="374151"/>
                </a:solidFill>
                <a:effectLst/>
                <a:latin typeface="Söhne"/>
              </a:rPr>
              <a:t> "</a:t>
            </a:r>
          </a:p>
          <a:p>
            <a:r>
              <a:rPr lang="nl-NL" sz="2000" b="0" i="0" dirty="0">
                <a:solidFill>
                  <a:srgbClr val="374151"/>
                </a:solidFill>
                <a:effectLst/>
                <a:latin typeface="Söhne"/>
              </a:rPr>
              <a:t>" Klantbehoefte verschuift naar verduurzaming"</a:t>
            </a:r>
          </a:p>
          <a:p>
            <a:r>
              <a:rPr lang="nl-NL" sz="2000" b="0" i="0" dirty="0">
                <a:solidFill>
                  <a:srgbClr val="374151"/>
                </a:solidFill>
                <a:effectLst/>
                <a:latin typeface="Söhne"/>
              </a:rPr>
              <a:t>" T</a:t>
            </a:r>
            <a:r>
              <a:rPr lang="nl-NL" sz="2000" dirty="0">
                <a:solidFill>
                  <a:srgbClr val="374151"/>
                </a:solidFill>
                <a:latin typeface="Söhne"/>
              </a:rPr>
              <a:t>oenemende behoefte aan e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nergieonafhankeli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jkheid</a:t>
            </a:r>
            <a:r>
              <a:rPr lang="nl-NL" sz="2000" b="0" i="0" dirty="0">
                <a:solidFill>
                  <a:srgbClr val="374151"/>
                </a:solidFill>
                <a:effectLst/>
                <a:latin typeface="Söhne"/>
              </a:rPr>
              <a:t> "</a:t>
            </a:r>
          </a:p>
          <a:p>
            <a:r>
              <a:rPr lang="nl-NL" sz="1800" b="0" i="0" dirty="0">
                <a:solidFill>
                  <a:srgbClr val="374151"/>
                </a:solidFill>
                <a:effectLst/>
                <a:latin typeface="Söhne"/>
              </a:rPr>
              <a:t>" </a:t>
            </a:r>
            <a:r>
              <a:rPr lang="nl-NL" sz="2000" b="0" i="0" dirty="0">
                <a:solidFill>
                  <a:srgbClr val="374151"/>
                </a:solidFill>
                <a:effectLst/>
                <a:latin typeface="Söhne"/>
              </a:rPr>
              <a:t>Druk </a:t>
            </a:r>
            <a:r>
              <a:rPr lang="nl-NL" sz="2000" i="0" dirty="0">
                <a:solidFill>
                  <a:srgbClr val="374151"/>
                </a:solidFill>
                <a:effectLst/>
                <a:latin typeface="Söhne"/>
              </a:rPr>
              <a:t>op</a:t>
            </a:r>
            <a:r>
              <a:rPr lang="nl-NL" sz="2000" b="0" i="0" dirty="0">
                <a:solidFill>
                  <a:srgbClr val="374151"/>
                </a:solidFill>
                <a:effectLst/>
                <a:latin typeface="Söhne"/>
              </a:rPr>
              <a:t> kosten door toenemende concurrentie </a:t>
            </a:r>
            <a:r>
              <a:rPr lang="nl-NL" sz="1800" b="0" i="0" dirty="0">
                <a:solidFill>
                  <a:srgbClr val="374151"/>
                </a:solidFill>
                <a:effectLst/>
                <a:latin typeface="Söhne"/>
              </a:rPr>
              <a:t>"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D225F51-1577-B5E3-7631-ADD51F6892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3900" y="2707002"/>
            <a:ext cx="2514818" cy="224809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7C30789-4671-8B6C-F075-9E2F26ECB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937" y="5133341"/>
            <a:ext cx="8062497" cy="1107996"/>
          </a:xfrm>
          <a:prstGeom prst="rect">
            <a:avLst/>
          </a:prstGeom>
          <a:solidFill>
            <a:srgbClr val="00B050">
              <a:alpha val="68000"/>
            </a:srgbClr>
          </a:solidFill>
          <a:ln w="9525">
            <a:solidFill>
              <a:srgbClr val="0078DC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800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800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800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800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Onze missie: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en-US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SunRes maakt energie inkoop en de verduurzaming eenvoudig voor de MKB ondernemer. Dit door het op transparante wijze aanbieden van </a:t>
            </a:r>
            <a:r>
              <a:rPr lang="nl-NL" altLang="en-US" sz="1600" b="1" i="1" dirty="0">
                <a:solidFill>
                  <a:prstClr val="black"/>
                </a:solidFill>
              </a:rPr>
              <a:t>diensten </a:t>
            </a:r>
            <a:r>
              <a:rPr kumimoji="0" lang="nl-NL" altLang="en-US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advies.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2FCAEA90-1CAD-6BA4-DC6C-28A4265D1B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8105" y="0"/>
            <a:ext cx="2505673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249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EC8170-321C-FE5D-173B-5C70785F6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Onze aanpak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84C6C6-D32C-E43D-7D3D-628E25A96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8826"/>
            <a:ext cx="8596668" cy="3880773"/>
          </a:xfrm>
        </p:spPr>
        <p:txBody>
          <a:bodyPr/>
          <a:lstStyle/>
          <a:p>
            <a:r>
              <a:rPr lang="nl-NL" dirty="0"/>
              <a:t>Wij werken conform het Trias Energetica principe</a:t>
            </a:r>
          </a:p>
          <a:p>
            <a:r>
              <a:rPr lang="nl-NL" dirty="0"/>
              <a:t>Behoefte vervullen door het aanbieden van prijsgunstige verduurzamingsproducten en diensten</a:t>
            </a:r>
          </a:p>
          <a:p>
            <a:r>
              <a:rPr lang="nl-NL" dirty="0"/>
              <a:t>Geselecteerde en geaccrediteerde toeleveranciers </a:t>
            </a:r>
          </a:p>
          <a:p>
            <a:r>
              <a:rPr lang="nl-NL" dirty="0"/>
              <a:t>Wij bieden eenvoudige en begrijpbare oplossingen</a:t>
            </a:r>
          </a:p>
          <a:p>
            <a:r>
              <a:rPr lang="nl-NL" dirty="0"/>
              <a:t>Een procesmatig en geprioriteerde aanpak</a:t>
            </a:r>
          </a:p>
          <a:p>
            <a:r>
              <a:rPr lang="nl-NL" dirty="0" err="1"/>
              <a:t>One</a:t>
            </a:r>
            <a:r>
              <a:rPr lang="nl-NL" dirty="0"/>
              <a:t>-stop shop model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DA15A022-0653-C12D-8C28-6EB4D9A9C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6659" y="4055533"/>
            <a:ext cx="2135491" cy="2582333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354AD606-5420-DEB3-E159-4C4DB34EDE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7434" y="368742"/>
            <a:ext cx="2505673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158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3A3233-16B0-363F-7FEA-F06DA808B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Ons aanbod</a:t>
            </a:r>
          </a:p>
        </p:txBody>
      </p:sp>
      <p:sp>
        <p:nvSpPr>
          <p:cNvPr id="10" name="Tijdelijke aanduiding voor inhoud 9">
            <a:extLst>
              <a:ext uri="{FF2B5EF4-FFF2-40B4-BE49-F238E27FC236}">
                <a16:creationId xmlns:a16="http://schemas.microsoft.com/office/drawing/2014/main" id="{25B4DC27-4E29-7198-9164-6E33F3196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62451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nl-NL" dirty="0"/>
              <a:t>Energiebesparingsadvies 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Zonnepanelen / batterij oplossingen</a:t>
            </a:r>
          </a:p>
          <a:p>
            <a:r>
              <a:rPr lang="nl-NL" dirty="0"/>
              <a:t>Laadoplossingen</a:t>
            </a:r>
          </a:p>
          <a:p>
            <a:r>
              <a:rPr lang="nl-NL" dirty="0"/>
              <a:t>LED verlichting</a:t>
            </a:r>
          </a:p>
          <a:p>
            <a:r>
              <a:rPr lang="nl-NL" dirty="0"/>
              <a:t>Windwokkel 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Energiecontracten </a:t>
            </a:r>
          </a:p>
        </p:txBody>
      </p:sp>
      <p:sp>
        <p:nvSpPr>
          <p:cNvPr id="11" name="Pijl: gestreept rechts 10">
            <a:extLst>
              <a:ext uri="{FF2B5EF4-FFF2-40B4-BE49-F238E27FC236}">
                <a16:creationId xmlns:a16="http://schemas.microsoft.com/office/drawing/2014/main" id="{2ED8FD53-8F7E-D6B0-DA6B-BA06BB49B7A9}"/>
              </a:ext>
            </a:extLst>
          </p:cNvPr>
          <p:cNvSpPr/>
          <p:nvPr/>
        </p:nvSpPr>
        <p:spPr>
          <a:xfrm rot="5400000">
            <a:off x="1828800" y="2532889"/>
            <a:ext cx="609600" cy="411480"/>
          </a:xfrm>
          <a:prstGeom prst="strip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: gestreept rechts 11">
            <a:extLst>
              <a:ext uri="{FF2B5EF4-FFF2-40B4-BE49-F238E27FC236}">
                <a16:creationId xmlns:a16="http://schemas.microsoft.com/office/drawing/2014/main" id="{BF86749F-3B1B-28C5-A2DB-D59B70BE4E24}"/>
              </a:ext>
            </a:extLst>
          </p:cNvPr>
          <p:cNvSpPr/>
          <p:nvPr/>
        </p:nvSpPr>
        <p:spPr>
          <a:xfrm rot="5400000">
            <a:off x="1828800" y="4750309"/>
            <a:ext cx="609600" cy="411480"/>
          </a:xfrm>
          <a:prstGeom prst="strip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B10F338-8B51-1026-0B4A-0E8A6C82E6AB}"/>
              </a:ext>
            </a:extLst>
          </p:cNvPr>
          <p:cNvSpPr txBox="1"/>
          <p:nvPr/>
        </p:nvSpPr>
        <p:spPr>
          <a:xfrm>
            <a:off x="5831205" y="3640574"/>
            <a:ext cx="60998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Financiering </a:t>
            </a:r>
          </a:p>
        </p:txBody>
      </p:sp>
      <p:sp>
        <p:nvSpPr>
          <p:cNvPr id="15" name="Rechteraccolade 14">
            <a:extLst>
              <a:ext uri="{FF2B5EF4-FFF2-40B4-BE49-F238E27FC236}">
                <a16:creationId xmlns:a16="http://schemas.microsoft.com/office/drawing/2014/main" id="{21541CE7-6A65-D4B8-FF58-FD8638F5D50A}"/>
              </a:ext>
            </a:extLst>
          </p:cNvPr>
          <p:cNvSpPr/>
          <p:nvPr/>
        </p:nvSpPr>
        <p:spPr>
          <a:xfrm>
            <a:off x="5067300" y="3154680"/>
            <a:ext cx="708660" cy="13868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9A435739-7747-1FF7-F5FF-A05A88B0D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2803" y="558681"/>
            <a:ext cx="2505673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204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931186FF-E366-7C9C-EC6B-11815E277DDE}"/>
              </a:ext>
            </a:extLst>
          </p:cNvPr>
          <p:cNvSpPr/>
          <p:nvPr/>
        </p:nvSpPr>
        <p:spPr>
          <a:xfrm>
            <a:off x="211123" y="1975764"/>
            <a:ext cx="10764982" cy="369332"/>
          </a:xfrm>
          <a:prstGeom prst="rect">
            <a:avLst/>
          </a:prstGeom>
          <a:solidFill>
            <a:srgbClr val="90C22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>
                <a:solidFill>
                  <a:prstClr val="white"/>
                </a:solidFill>
                <a:latin typeface="Calibri" panose="020F0502020204030204"/>
              </a:rPr>
              <a:t>SunRes p</a:t>
            </a: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latform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</a:t>
            </a:r>
            <a:r>
              <a:rPr lang="nl-NL" dirty="0" err="1">
                <a:solidFill>
                  <a:prstClr val="white"/>
                </a:solidFill>
                <a:latin typeface="Calibri" panose="020F0502020204030204"/>
              </a:rPr>
              <a:t>One</a:t>
            </a:r>
            <a:r>
              <a:rPr lang="nl-NL" dirty="0">
                <a:solidFill>
                  <a:prstClr val="white"/>
                </a:solidFill>
                <a:latin typeface="Calibri" panose="020F0502020204030204"/>
              </a:rPr>
              <a:t>-Stop-Shop model)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Pijl: omhoog/omlaag 6">
            <a:extLst>
              <a:ext uri="{FF2B5EF4-FFF2-40B4-BE49-F238E27FC236}">
                <a16:creationId xmlns:a16="http://schemas.microsoft.com/office/drawing/2014/main" id="{DF9E9CC0-E631-73D6-CB5D-2E055EDB9231}"/>
              </a:ext>
            </a:extLst>
          </p:cNvPr>
          <p:cNvSpPr/>
          <p:nvPr/>
        </p:nvSpPr>
        <p:spPr>
          <a:xfrm>
            <a:off x="660699" y="2370251"/>
            <a:ext cx="307571" cy="656706"/>
          </a:xfrm>
          <a:prstGeom prst="upDown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Pijl: omhoog/omlaag 7">
            <a:extLst>
              <a:ext uri="{FF2B5EF4-FFF2-40B4-BE49-F238E27FC236}">
                <a16:creationId xmlns:a16="http://schemas.microsoft.com/office/drawing/2014/main" id="{D4E2DF84-C4D1-B361-BEFD-4BB1AD4296C0}"/>
              </a:ext>
            </a:extLst>
          </p:cNvPr>
          <p:cNvSpPr/>
          <p:nvPr/>
        </p:nvSpPr>
        <p:spPr>
          <a:xfrm>
            <a:off x="5247941" y="2384682"/>
            <a:ext cx="307571" cy="656706"/>
          </a:xfrm>
          <a:prstGeom prst="upDown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Pijl: omhoog/omlaag 8">
            <a:extLst>
              <a:ext uri="{FF2B5EF4-FFF2-40B4-BE49-F238E27FC236}">
                <a16:creationId xmlns:a16="http://schemas.microsoft.com/office/drawing/2014/main" id="{760DE6C8-DE35-735C-B177-08BF1AB32B95}"/>
              </a:ext>
            </a:extLst>
          </p:cNvPr>
          <p:cNvSpPr/>
          <p:nvPr/>
        </p:nvSpPr>
        <p:spPr>
          <a:xfrm>
            <a:off x="6860614" y="2369450"/>
            <a:ext cx="307571" cy="656706"/>
          </a:xfrm>
          <a:prstGeom prst="upDown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Pijl: omhoog/omlaag 9">
            <a:extLst>
              <a:ext uri="{FF2B5EF4-FFF2-40B4-BE49-F238E27FC236}">
                <a16:creationId xmlns:a16="http://schemas.microsoft.com/office/drawing/2014/main" id="{2D5ED260-EDFC-3D07-491D-DC34A0B77F60}"/>
              </a:ext>
            </a:extLst>
          </p:cNvPr>
          <p:cNvSpPr/>
          <p:nvPr/>
        </p:nvSpPr>
        <p:spPr>
          <a:xfrm>
            <a:off x="8511838" y="2373806"/>
            <a:ext cx="307571" cy="656706"/>
          </a:xfrm>
          <a:prstGeom prst="upDown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Pijl: omhoog/omlaag 10">
            <a:extLst>
              <a:ext uri="{FF2B5EF4-FFF2-40B4-BE49-F238E27FC236}">
                <a16:creationId xmlns:a16="http://schemas.microsoft.com/office/drawing/2014/main" id="{14954350-93CE-185D-7BC2-B2FCA15F88B0}"/>
              </a:ext>
            </a:extLst>
          </p:cNvPr>
          <p:cNvSpPr/>
          <p:nvPr/>
        </p:nvSpPr>
        <p:spPr>
          <a:xfrm>
            <a:off x="2265343" y="2366457"/>
            <a:ext cx="307571" cy="656706"/>
          </a:xfrm>
          <a:prstGeom prst="upDown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AE72F17A-2F5C-C2C4-1E9C-BD61A9796B5C}"/>
              </a:ext>
            </a:extLst>
          </p:cNvPr>
          <p:cNvSpPr txBox="1"/>
          <p:nvPr/>
        </p:nvSpPr>
        <p:spPr>
          <a:xfrm>
            <a:off x="1677291" y="3112855"/>
            <a:ext cx="1519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Inkoopadvies &amp; energie -besparingsadvies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846E6F40-67C0-80AB-26CB-D1309CA04EE6}"/>
              </a:ext>
            </a:extLst>
          </p:cNvPr>
          <p:cNvSpPr txBox="1"/>
          <p:nvPr/>
        </p:nvSpPr>
        <p:spPr>
          <a:xfrm>
            <a:off x="4718007" y="3106075"/>
            <a:ext cx="19299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Batterij oplossingen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5A303FA-02F8-6928-D59A-FDCEA2F0E7CF}"/>
              </a:ext>
            </a:extLst>
          </p:cNvPr>
          <p:cNvSpPr txBox="1"/>
          <p:nvPr/>
        </p:nvSpPr>
        <p:spPr>
          <a:xfrm>
            <a:off x="6498315" y="3064752"/>
            <a:ext cx="19299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LED verlichting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84E89ED0-F9E7-2916-C8C6-639C1878E974}"/>
              </a:ext>
            </a:extLst>
          </p:cNvPr>
          <p:cNvSpPr txBox="1"/>
          <p:nvPr/>
        </p:nvSpPr>
        <p:spPr>
          <a:xfrm>
            <a:off x="7766584" y="3025967"/>
            <a:ext cx="1929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Laad palen en administratie (pasjes</a:t>
            </a: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9F3703BA-1012-956A-1B23-1A1D46CF4830}"/>
              </a:ext>
            </a:extLst>
          </p:cNvPr>
          <p:cNvSpPr txBox="1"/>
          <p:nvPr/>
        </p:nvSpPr>
        <p:spPr>
          <a:xfrm>
            <a:off x="9484816" y="3080974"/>
            <a:ext cx="15010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Levering elektra en aardgas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6F3162B9-04F8-3823-07CD-12B589591730}"/>
              </a:ext>
            </a:extLst>
          </p:cNvPr>
          <p:cNvSpPr txBox="1"/>
          <p:nvPr/>
        </p:nvSpPr>
        <p:spPr>
          <a:xfrm>
            <a:off x="3294340" y="3108744"/>
            <a:ext cx="1519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Windwokkel met solar</a:t>
            </a:r>
          </a:p>
        </p:txBody>
      </p:sp>
      <p:sp>
        <p:nvSpPr>
          <p:cNvPr id="18" name="Pijl: omhoog/omlaag 17">
            <a:extLst>
              <a:ext uri="{FF2B5EF4-FFF2-40B4-BE49-F238E27FC236}">
                <a16:creationId xmlns:a16="http://schemas.microsoft.com/office/drawing/2014/main" id="{ECD16021-F45B-EA58-6790-96860A100D19}"/>
              </a:ext>
            </a:extLst>
          </p:cNvPr>
          <p:cNvSpPr/>
          <p:nvPr/>
        </p:nvSpPr>
        <p:spPr>
          <a:xfrm>
            <a:off x="3799448" y="2366457"/>
            <a:ext cx="307571" cy="656706"/>
          </a:xfrm>
          <a:prstGeom prst="upDown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Pijl: gestreept rechts 18">
            <a:extLst>
              <a:ext uri="{FF2B5EF4-FFF2-40B4-BE49-F238E27FC236}">
                <a16:creationId xmlns:a16="http://schemas.microsoft.com/office/drawing/2014/main" id="{F1A73EE6-E92F-DC18-44AE-8FC37A133761}"/>
              </a:ext>
            </a:extLst>
          </p:cNvPr>
          <p:cNvSpPr/>
          <p:nvPr/>
        </p:nvSpPr>
        <p:spPr>
          <a:xfrm>
            <a:off x="385224" y="4735508"/>
            <a:ext cx="10340576" cy="687617"/>
          </a:xfrm>
          <a:prstGeom prst="stripedRightArrow">
            <a:avLst/>
          </a:prstGeom>
          <a:solidFill>
            <a:srgbClr val="90C22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>
                <a:solidFill>
                  <a:prstClr val="white"/>
                </a:solidFill>
                <a:latin typeface="Calibri" panose="020F0502020204030204"/>
              </a:rPr>
              <a:t>Verbetering energie profiel/lagere CO2 foodprint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Pijl: omhoog/omlaag 26">
            <a:extLst>
              <a:ext uri="{FF2B5EF4-FFF2-40B4-BE49-F238E27FC236}">
                <a16:creationId xmlns:a16="http://schemas.microsoft.com/office/drawing/2014/main" id="{F00BAB4D-89D4-1A9A-FC21-E580A10B9127}"/>
              </a:ext>
            </a:extLst>
          </p:cNvPr>
          <p:cNvSpPr/>
          <p:nvPr/>
        </p:nvSpPr>
        <p:spPr>
          <a:xfrm>
            <a:off x="9981293" y="2373806"/>
            <a:ext cx="307571" cy="656706"/>
          </a:xfrm>
          <a:prstGeom prst="upDown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74813188-0F0A-DF2E-398C-07A8F1A1C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224" y="3628621"/>
            <a:ext cx="916464" cy="1110231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A427F9B9-2263-0365-DC23-2D41E347F0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1803" y="268910"/>
            <a:ext cx="1519845" cy="166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297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15D3FC-E1B2-12A2-D148-F3E54952E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563" y="2160589"/>
            <a:ext cx="4064439" cy="388077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nl-NL" dirty="0"/>
              <a:t>                            SunRes BV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nl-NL" dirty="0"/>
              <a:t>                         </a:t>
            </a:r>
            <a:r>
              <a:rPr lang="nl-NL" dirty="0">
                <a:hlinkClick r:id="rId2"/>
              </a:rPr>
              <a:t>www.sunres.nl</a:t>
            </a:r>
            <a:endParaRPr lang="nl-NL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nl-NL" dirty="0"/>
              <a:t>                           010-4753999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nl-NL" dirty="0"/>
              <a:t>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nl-NL" dirty="0"/>
              <a:t>                              office: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nl-NL" dirty="0"/>
              <a:t>                      Van Heekstraat 15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nl-NL" dirty="0"/>
              <a:t>                      3125 BN Schiedam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nl-NL" dirty="0"/>
              <a:t>                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nl-NL" dirty="0"/>
              <a:t>                                   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nl-NL" dirty="0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8CC4040-165B-47F8-C413-1EB6F84D0A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597" y="685562"/>
            <a:ext cx="2505673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04259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2708</TotalTime>
  <Words>221</Words>
  <Application>Microsoft Office PowerPoint</Application>
  <PresentationFormat>Breedbeeld</PresentationFormat>
  <Paragraphs>60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Söhne</vt:lpstr>
      <vt:lpstr>Trebuchet MS</vt:lpstr>
      <vt:lpstr>Wingdings 3</vt:lpstr>
      <vt:lpstr>Facet</vt:lpstr>
      <vt:lpstr>Kantoorthema</vt:lpstr>
      <vt:lpstr>   SunRes</vt:lpstr>
      <vt:lpstr>Inhoud </vt:lpstr>
      <vt:lpstr>Wie zijn wij?</vt:lpstr>
      <vt:lpstr>Onze Visie</vt:lpstr>
      <vt:lpstr>Onze aanpak</vt:lpstr>
      <vt:lpstr>Ons aanbod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SunRes</dc:title>
  <dc:creator>angela borsboom</dc:creator>
  <cp:lastModifiedBy>angela borsboom</cp:lastModifiedBy>
  <cp:revision>13</cp:revision>
  <dcterms:created xsi:type="dcterms:W3CDTF">2023-10-12T11:26:48Z</dcterms:created>
  <dcterms:modified xsi:type="dcterms:W3CDTF">2024-02-28T09:09:08Z</dcterms:modified>
</cp:coreProperties>
</file>